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11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94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2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8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9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5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5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8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0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72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6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5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emf"/><Relationship Id="rId5" Type="http://schemas.openxmlformats.org/officeDocument/2006/relationships/hyperlink" Target="https://sites.google.com/wflboces.org/boces4science/home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2__Bk4dVS0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EpuDYZ_g0yg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youtube.com/watch?v=MfsugkikLJI&amp;t=48s" TargetMode="External"/><Relationship Id="rId5" Type="http://schemas.openxmlformats.org/officeDocument/2006/relationships/hyperlink" Target="https://www.youtube.com/watch?v=dJpIU1rSOFY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youtube.com/watch?v=HaEmIakO7f4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1044790"/>
          </a:xfrm>
        </p:spPr>
        <p:txBody>
          <a:bodyPr/>
          <a:lstStyle/>
          <a:p>
            <a:r>
              <a:rPr lang="en-US" dirty="0" smtClean="0"/>
              <a:t>Earth’s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782" y="2340864"/>
            <a:ext cx="5841030" cy="2969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1016" y="2340864"/>
            <a:ext cx="4032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Experience 4</a:t>
            </a:r>
            <a:endParaRPr lang="en-US" dirty="0"/>
          </a:p>
          <a:p>
            <a:r>
              <a:rPr lang="en-US" dirty="0" smtClean="0"/>
              <a:t>Earth Events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sites.google.com/wflboces.org/boces4science/home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Grade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237" y="6230497"/>
            <a:ext cx="8539801" cy="4503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5437" y="4687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6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27" y="429615"/>
            <a:ext cx="9603275" cy="1049235"/>
          </a:xfrm>
        </p:spPr>
        <p:txBody>
          <a:bodyPr/>
          <a:lstStyle/>
          <a:p>
            <a:r>
              <a:rPr lang="en-US" dirty="0" smtClean="0"/>
              <a:t>What are earth events?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Events are events that happen on Earth due to natural causes.</a:t>
            </a:r>
          </a:p>
          <a:p>
            <a:pPr lvl="1"/>
            <a:r>
              <a:rPr lang="en-US" sz="2000" dirty="0" smtClean="0"/>
              <a:t>Some events include hurricanes, earthquakes, tornadoes, eruptions, mud/landslides, floods, tsunamis, blizzards and other storms, mountain building due to plate tectonics and more. </a:t>
            </a:r>
          </a:p>
          <a:p>
            <a:pPr lvl="1"/>
            <a:r>
              <a:rPr lang="en-US" sz="2000" dirty="0" smtClean="0"/>
              <a:t>Some events that are not Earth events include growing up, losing baby teeth, watching a movie, walking, talking, buying food, talking on the phone and more.</a:t>
            </a:r>
            <a:endParaRPr lang="en-US" sz="2000" dirty="0"/>
          </a:p>
        </p:txBody>
      </p:sp>
      <p:pic>
        <p:nvPicPr>
          <p:cNvPr id="1026" name="Picture 2" descr="Earth, Smoke, Volcano, Lava, Erupt, Gases, Erup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112" y="-127105"/>
            <a:ext cx="3088132" cy="25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885" y="4296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4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about earth events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563" y="1448804"/>
            <a:ext cx="9603275" cy="48331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 can learn about different Earth events. 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Binocs</a:t>
            </a:r>
            <a:r>
              <a:rPr lang="en-US" dirty="0" smtClean="0"/>
              <a:t> has several individual videos about different events: </a:t>
            </a:r>
          </a:p>
          <a:p>
            <a:pPr lvl="2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www.youtube.com/watch?v=HaEmIakO7f4</a:t>
            </a:r>
            <a:r>
              <a:rPr lang="en-US" dirty="0" smtClean="0"/>
              <a:t>  - compilation of events</a:t>
            </a:r>
          </a:p>
          <a:p>
            <a:pPr lvl="2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www.youtube.com/watch?v=dJpIU1rSOFY</a:t>
            </a:r>
            <a:r>
              <a:rPr lang="en-US" dirty="0" smtClean="0"/>
              <a:t> – Earthquakes</a:t>
            </a:r>
          </a:p>
          <a:p>
            <a:pPr lvl="2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www.youtube.com/watch?v=MfsugkikLJI&amp;t=48s</a:t>
            </a:r>
            <a:r>
              <a:rPr lang="en-US" dirty="0" smtClean="0"/>
              <a:t> – Tsunami</a:t>
            </a:r>
          </a:p>
          <a:p>
            <a:pPr lvl="2"/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www.youtube.com/watch?v=EpuDYZ_g0yg</a:t>
            </a:r>
            <a:r>
              <a:rPr lang="en-US" dirty="0" smtClean="0"/>
              <a:t> –Tornadoes</a:t>
            </a:r>
          </a:p>
          <a:p>
            <a:pPr lvl="2"/>
            <a:r>
              <a:rPr lang="en-US" dirty="0">
                <a:hlinkClick r:id="rId8"/>
              </a:rPr>
              <a:t>https://www.youtube.com/watch?v=J2__</a:t>
            </a:r>
            <a:r>
              <a:rPr lang="en-US" dirty="0" smtClean="0">
                <a:hlinkClick r:id="rId8"/>
              </a:rPr>
              <a:t>Bk4dVS0</a:t>
            </a:r>
            <a:r>
              <a:rPr lang="en-US" dirty="0" smtClean="0"/>
              <a:t> – Hurricanes </a:t>
            </a:r>
          </a:p>
          <a:p>
            <a:pPr marL="342900" lvl="2" indent="-342900"/>
            <a:r>
              <a:rPr lang="en-US" sz="2000" dirty="0" smtClean="0"/>
              <a:t>Pick an Earth event, learn about it, draw it, write about it</a:t>
            </a:r>
          </a:p>
          <a:p>
            <a:pPr marL="342900" lvl="2" indent="-342900"/>
            <a:r>
              <a:rPr lang="en-US" sz="2000" dirty="0" smtClean="0"/>
              <a:t>Have students look back at their model.  Where would they put a house on their model? </a:t>
            </a:r>
          </a:p>
          <a:p>
            <a:pPr marL="342900" lvl="2" indent="-342900"/>
            <a:r>
              <a:rPr lang="en-US" sz="2000" dirty="0" smtClean="0"/>
              <a:t>Have students think about what would happen to their house on the model if the Earth event they studied happened there.</a:t>
            </a:r>
          </a:p>
          <a:p>
            <a:pPr marL="342900" lvl="2" indent="-342900"/>
            <a:r>
              <a:rPr lang="en-US" sz="2000" dirty="0" smtClean="0"/>
              <a:t>Have students think about how they could protect their house.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9"/>
          <a:srcRect l="28132" t="24485" r="43586" b="22371"/>
          <a:stretch/>
        </p:blipFill>
        <p:spPr bwMode="auto">
          <a:xfrm>
            <a:off x="9378315" y="2294382"/>
            <a:ext cx="1939290" cy="2049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5709" y="3171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5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73</TotalTime>
  <Words>212</Words>
  <Application>Microsoft Office PowerPoint</Application>
  <PresentationFormat>Widescreen</PresentationFormat>
  <Paragraphs>23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Gill Sans MT</vt:lpstr>
      <vt:lpstr>Gallery</vt:lpstr>
      <vt:lpstr>Earth’s Features</vt:lpstr>
      <vt:lpstr>What are earth events?</vt:lpstr>
      <vt:lpstr>Learn about earth events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2020-04-05T00:55:43Z</dcterms:created>
  <dcterms:modified xsi:type="dcterms:W3CDTF">2020-04-09T21:13:11Z</dcterms:modified>
</cp:coreProperties>
</file>